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2024/10/17</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2024/10/17</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2024/10/17</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新細明體</vt:lpstr>
      <vt:lpstr>Microsoft YaHei UI</vt:lpstr>
      <vt:lpstr>微軟正黑體</vt:lpstr>
      <vt:lpstr>Calibri Light</vt:lpstr>
      <vt:lpstr>Microsoft YaHei</vt:lpstr>
      <vt:lpstr>Calibri</vt:lpstr>
      <vt:lpstr>Tw Cen MT</vt:lpstr>
      <vt:lpstr>Wingdings</vt:lpstr>
      <vt:lpstr>Arial</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2024-10-17T07:25:41Z</dcterms:modified>
</cp:coreProperties>
</file>